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57" r:id="rId3"/>
    <p:sldId id="349" r:id="rId4"/>
    <p:sldId id="350" r:id="rId5"/>
    <p:sldId id="351" r:id="rId6"/>
    <p:sldId id="361" r:id="rId7"/>
    <p:sldId id="355" r:id="rId8"/>
    <p:sldId id="359" r:id="rId9"/>
    <p:sldId id="360" r:id="rId10"/>
    <p:sldId id="362" r:id="rId11"/>
    <p:sldId id="356" r:id="rId12"/>
    <p:sldId id="358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8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1CD12-AC12-48FC-15E2-DA9EEC8DEA5D}" v="629" dt="2023-09-21T20:36:03.328"/>
    <p1510:client id="{24DA6072-0883-4B73-B529-2BA9517EB0CB}" v="6931" dt="2023-09-22T07:45:54.354"/>
    <p1510:client id="{55B7E222-3A36-A1D3-A07D-3C92AA28ED93}" v="11" dt="2023-09-22T07:58:32.983"/>
    <p1510:client id="{939BFB25-8DFD-CE82-AC68-FC3B57AEB651}" v="522" dt="2023-09-21T15:54:16.449"/>
    <p1510:client id="{C0FAE91E-369E-763B-9339-21CA25025A90}" v="7" dt="2023-09-21T13:00:27.163"/>
    <p1510:client id="{DE2DF7D7-874C-4B6E-9318-08F3DA685C60}" v="88" dt="2023-09-21T14:18:58.843"/>
    <p1510:client id="{E74DB83F-BFB8-35C9-D02C-A40D666FD75F}" v="12" dt="2023-09-21T16:15:02.8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2ECEA-AAE4-416E-88E9-1EE8DEA04A9F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61429-9F5A-4F77-9D47-85F2C304B0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190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C61429-9F5A-4F77-9D47-85F2C304B0A6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646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C61429-9F5A-4F77-9D47-85F2C304B0A6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1350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C61429-9F5A-4F77-9D47-85F2C304B0A6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606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C61429-9F5A-4F77-9D47-85F2C304B0A6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253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C61429-9F5A-4F77-9D47-85F2C304B0A6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912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C61429-9F5A-4F77-9D47-85F2C304B0A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5435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C61429-9F5A-4F77-9D47-85F2C304B0A6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47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C61429-9F5A-4F77-9D47-85F2C304B0A6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873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C61429-9F5A-4F77-9D47-85F2C304B0A6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8846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C61429-9F5A-4F77-9D47-85F2C304B0A6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0384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C61429-9F5A-4F77-9D47-85F2C304B0A6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6039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5F75C-C2F6-16B7-A4DE-18FEB050B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1A5D23F-E0F9-2F49-524A-1CB21C34D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6E5A11-3531-71AA-7D1D-AFB743487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70E20-004F-445C-B748-DB10FB79E68E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741318-9626-85BD-34C8-E2E2E089A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B4D6DE-C2EF-EF50-F98B-B14B6495F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6D82-1EEE-47BA-B532-0145B6419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2857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E0A8D-B98C-1195-3B18-701357DD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EA68D78-353D-94D2-AAC5-D9981DFF7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A5E837-BC5A-D7D2-85C1-EE0614083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70E20-004F-445C-B748-DB10FB79E68E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908849B-C820-3D45-B795-F7DC7F406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FFAB7A-19BA-6231-ADFF-39688895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6D82-1EEE-47BA-B532-0145B6419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5404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93AE14D-A6BE-87EC-FF2D-E5A231AC65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3278EFA-5F93-4DB3-CFC2-673CF58B1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61C5A7-38C3-8D51-A0ED-CCAD15FBC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70E20-004F-445C-B748-DB10FB79E68E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D73F71-6D38-3DC4-4460-9BD11061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58908F-BFF9-E94B-ACE9-3E8FEDBA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6D82-1EEE-47BA-B532-0145B6419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34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F3FEEB-76BE-0DE6-7644-9346B823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474A90-E605-997A-2D09-B58CFFD6E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6686CB3-9D2C-6A3D-B923-46CB3049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70E20-004F-445C-B748-DB10FB79E68E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367470-A9CB-826B-D243-A2B332B0C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70076E-D675-6B56-84B2-44BF7EC2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6D82-1EEE-47BA-B532-0145B6419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676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5AC827-7848-4D12-13D9-39684F23E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1F1127-215E-39F4-B711-F2D93ED61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73FC23D-0074-0B92-CA2E-7CC379039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70E20-004F-445C-B748-DB10FB79E68E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71A733-DCDD-BC0D-1974-D9E090D25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10CBA2-AD2A-19C5-75B6-E0E6C94BE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6D82-1EEE-47BA-B532-0145B6419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1985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5172D3-E452-3999-4600-95207557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0A5CAB-ABAD-DD5C-C8A2-DA1FB1956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FED6C8C-2B96-CF1B-65E3-5738DC3FF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6694F25-AD1E-0376-5DF6-AE18C50B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70E20-004F-445C-B748-DB10FB79E68E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4A2D2EB-A07A-43A8-B018-A9A77AD1D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1C0046E-97FB-B161-C8F7-00952592D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6D82-1EEE-47BA-B532-0145B6419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686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042D84-975F-5E5F-FC0D-2626C464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FA5D71-75E5-C3E3-611C-919FD29F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F76C22-5CF8-0092-EAE9-874F4B235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3ADBB5-686A-6CCB-4D24-4CDCAAD333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673C313-93E7-74E7-AD5D-2A2C06C60C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9625C01-EA20-A6CC-8520-ECC510BF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70E20-004F-445C-B748-DB10FB79E68E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8E749DB-7B62-BF22-56F6-5CC3DC135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5250F69-2009-4C3E-BB85-8359B44E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6D82-1EEE-47BA-B532-0145B6419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7141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FDC0D0-926B-678B-C801-77317B04F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C18E7C-C100-CB18-C9D5-1197541D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70E20-004F-445C-B748-DB10FB79E68E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F1D17C0-A2DF-3710-2088-F97B7EE12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181D491-9D0D-3436-8957-3C505089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6D82-1EEE-47BA-B532-0145B6419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523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45E7CBD-2367-2627-C818-1C331C55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70E20-004F-445C-B748-DB10FB79E68E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6217050-3A34-4D21-0605-D98464FB4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EB9503-63DB-9CFB-9672-163C27BCF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6D82-1EEE-47BA-B532-0145B6419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234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0BA620-9E33-6A72-B071-80480FB22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651E15-63EF-8808-4CA0-BEE1FE3CF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0CCE298-ECAD-79C6-DA3E-C14A1D85C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7BD3BAD-E7C8-B878-14BE-D8B3FE91B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70E20-004F-445C-B748-DB10FB79E68E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6137A4F-163A-7F1E-8E01-5FD3E4300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DA5A96C-BEB4-62B6-8375-C5637E14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6D82-1EEE-47BA-B532-0145B6419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66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B317AC-3EED-1ED0-ACB5-9DFD82D7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E4152-0A52-FF30-ED3D-E36D820256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7402661-0555-95B1-F3A8-D83A3DA82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CA5AD69-E4CF-0B1D-0E3A-A489543E4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70E20-004F-445C-B748-DB10FB79E68E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346A6F-408A-DE02-4B22-75C5E459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233C7-A088-55EC-112F-69C999797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46D82-1EEE-47BA-B532-0145B6419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409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5812742-6801-687C-EFCC-2E78A642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60870-F3BA-6DF5-5E37-5C0E651DF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726CBE-5632-D828-D9F3-FD1298668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70E20-004F-445C-B748-DB10FB79E68E}" type="datetimeFigureOut">
              <a:rPr lang="it-IT" smtClean="0"/>
              <a:t>16/01/2024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8B99BC-8653-8293-E365-27814630F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B8B698-A094-4F9B-66B1-55A73D674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46D82-1EEE-47BA-B532-0145B64199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262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1859A1A-8F98-CB44-1A6E-E41AD4456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9069" y="2379367"/>
            <a:ext cx="5754896" cy="16675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Procedural Generation of Dungeons</a:t>
            </a:r>
            <a:b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Corso Computer Graphics: </a:t>
            </a:r>
            <a:r>
              <a:rPr lang="en-US" sz="2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Presentazione</a:t>
            </a: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progetto</a:t>
            </a:r>
            <a:endParaRPr lang="en-US" sz="31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801D91F-1623-2E1A-164F-BEEBFD933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8130" y="2166473"/>
            <a:ext cx="3876165" cy="2093358"/>
          </a:xfrm>
          <a:prstGeom prst="rect">
            <a:avLst/>
          </a:prstGeom>
          <a:noFill/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4FF7C49A-0FA8-7E06-001A-75694602B4F8}"/>
              </a:ext>
            </a:extLst>
          </p:cNvPr>
          <p:cNvSpPr txBox="1">
            <a:spLocks/>
          </p:cNvSpPr>
          <p:nvPr/>
        </p:nvSpPr>
        <p:spPr>
          <a:xfrm>
            <a:off x="341104" y="4884001"/>
            <a:ext cx="5754896" cy="131571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sz="1800" dirty="0">
                <a:latin typeface="+mn-lt"/>
                <a:ea typeface="+mn-ea"/>
                <a:cs typeface="+mn-cs"/>
              </a:rPr>
              <a:t>Team:</a:t>
            </a:r>
          </a:p>
          <a:p>
            <a:pPr indent="-228600" algn="l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Francesco Stefanelli</a:t>
            </a:r>
          </a:p>
          <a:p>
            <a:pPr indent="-228600" algn="l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Lorenzo </a:t>
            </a:r>
            <a:r>
              <a:rPr lang="en-US" sz="1800" dirty="0" err="1">
                <a:latin typeface="+mn-lt"/>
                <a:ea typeface="+mn-ea"/>
                <a:cs typeface="+mn-cs"/>
              </a:rPr>
              <a:t>Stancato</a:t>
            </a:r>
            <a:endParaRPr lang="en-US" sz="1800" dirty="0">
              <a:latin typeface="+mn-lt"/>
              <a:ea typeface="+mn-ea"/>
              <a:cs typeface="+mn-cs"/>
            </a:endParaRPr>
          </a:p>
          <a:p>
            <a:pPr indent="-228600" algn="l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Francesca </a:t>
            </a:r>
            <a:r>
              <a:rPr lang="en-US" sz="1800" dirty="0" err="1">
                <a:latin typeface="+mn-lt"/>
                <a:ea typeface="+mn-ea"/>
                <a:cs typeface="+mn-cs"/>
              </a:rPr>
              <a:t>Iaconis</a:t>
            </a:r>
            <a:endParaRPr lang="en-US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25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ermata, aereo&#10;&#10;Descrizione generata automaticamente">
            <a:extLst>
              <a:ext uri="{FF2B5EF4-FFF2-40B4-BE49-F238E27FC236}">
                <a16:creationId xmlns:a16="http://schemas.microsoft.com/office/drawing/2014/main" id="{38AEFE41-D774-0660-EADF-A37226919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4" r="1121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01E81C7-3BF7-9ECC-53D1-94E4C81A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Enemies - Boss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F2ADB2-5CBD-FEBF-60FD-75FCAFFF8119}"/>
              </a:ext>
            </a:extLst>
          </p:cNvPr>
          <p:cNvSpPr txBox="1">
            <a:spLocks/>
          </p:cNvSpPr>
          <p:nvPr/>
        </p:nvSpPr>
        <p:spPr>
          <a:xfrm>
            <a:off x="838200" y="1696460"/>
            <a:ext cx="10515600" cy="3921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cs typeface="Calibri"/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74CEBBC-E66C-AE15-6C21-1489FEF2EF5A}"/>
              </a:ext>
            </a:extLst>
          </p:cNvPr>
          <p:cNvSpPr txBox="1">
            <a:spLocks/>
          </p:cNvSpPr>
          <p:nvPr/>
        </p:nvSpPr>
        <p:spPr>
          <a:xfrm>
            <a:off x="1227040" y="2254775"/>
            <a:ext cx="10126760" cy="3557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6735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01E81C7-3BF7-9ECC-53D1-94E4C81A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>
                <a:solidFill>
                  <a:srgbClr val="FFFFFF"/>
                </a:solidFill>
              </a:rPr>
              <a:t>Main Character</a:t>
            </a:r>
            <a:endParaRPr lang="en-US" sz="3700" dirty="0">
              <a:solidFill>
                <a:srgbClr val="FFFFFF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F2ADB2-5CBD-FEBF-60FD-75FCAFFF8119}"/>
              </a:ext>
            </a:extLst>
          </p:cNvPr>
          <p:cNvSpPr txBox="1">
            <a:spLocks/>
          </p:cNvSpPr>
          <p:nvPr/>
        </p:nvSpPr>
        <p:spPr>
          <a:xfrm>
            <a:off x="838200" y="1696460"/>
            <a:ext cx="10515600" cy="3921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cs typeface="Calibri"/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74CEBBC-E66C-AE15-6C21-1489FEF2EF5A}"/>
              </a:ext>
            </a:extLst>
          </p:cNvPr>
          <p:cNvSpPr txBox="1">
            <a:spLocks/>
          </p:cNvSpPr>
          <p:nvPr/>
        </p:nvSpPr>
        <p:spPr>
          <a:xfrm>
            <a:off x="1227040" y="2254775"/>
            <a:ext cx="10126760" cy="3557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cs typeface="Calibri"/>
            </a:endParaRPr>
          </a:p>
        </p:txBody>
      </p:sp>
      <p:pic>
        <p:nvPicPr>
          <p:cNvPr id="5" name="Immagine 4" descr="Immagine che contiene cartone animato, anime, calzature, Animazione&#10;&#10;Descrizione generata automaticamente">
            <a:extLst>
              <a:ext uri="{FF2B5EF4-FFF2-40B4-BE49-F238E27FC236}">
                <a16:creationId xmlns:a16="http://schemas.microsoft.com/office/drawing/2014/main" id="{62C02509-D728-7B95-4350-82585CD87E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20" y="2254775"/>
            <a:ext cx="2887297" cy="3838064"/>
          </a:xfrm>
          <a:prstGeom prst="rect">
            <a:avLst/>
          </a:prstGeom>
        </p:spPr>
      </p:pic>
      <p:pic>
        <p:nvPicPr>
          <p:cNvPr id="4" name="witch_anim_attack">
            <a:hlinkClick r:id="" action="ppaction://media"/>
            <a:extLst>
              <a:ext uri="{FF2B5EF4-FFF2-40B4-BE49-F238E27FC236}">
                <a16:creationId xmlns:a16="http://schemas.microsoft.com/office/drawing/2014/main" id="{38C59BDD-E32A-5DD4-7FE2-9177AB3723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96037" y="1863865"/>
            <a:ext cx="8769324" cy="431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6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01E81C7-3BF7-9ECC-53D1-94E4C81A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>
                <a:solidFill>
                  <a:srgbClr val="FFFFFF"/>
                </a:solidFill>
              </a:rPr>
              <a:t>Future works</a:t>
            </a:r>
            <a:endParaRPr lang="en-US" sz="3700" dirty="0">
              <a:solidFill>
                <a:srgbClr val="FFFFFF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F2ADB2-5CBD-FEBF-60FD-75FCAFFF8119}"/>
              </a:ext>
            </a:extLst>
          </p:cNvPr>
          <p:cNvSpPr txBox="1">
            <a:spLocks/>
          </p:cNvSpPr>
          <p:nvPr/>
        </p:nvSpPr>
        <p:spPr>
          <a:xfrm>
            <a:off x="838200" y="1696460"/>
            <a:ext cx="10515600" cy="3921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cs typeface="Calibri"/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74CEBBC-E66C-AE15-6C21-1489FEF2EF5A}"/>
              </a:ext>
            </a:extLst>
          </p:cNvPr>
          <p:cNvSpPr txBox="1">
            <a:spLocks/>
          </p:cNvSpPr>
          <p:nvPr/>
        </p:nvSpPr>
        <p:spPr>
          <a:xfrm>
            <a:off x="1227040" y="2254775"/>
            <a:ext cx="10126760" cy="3557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D42BCDE-319C-DDAC-8573-61A75952AD23}"/>
              </a:ext>
            </a:extLst>
          </p:cNvPr>
          <p:cNvSpPr txBox="1"/>
          <p:nvPr/>
        </p:nvSpPr>
        <p:spPr>
          <a:xfrm>
            <a:off x="838200" y="2011680"/>
            <a:ext cx="10811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Meccanismo e </a:t>
            </a:r>
            <a:r>
              <a:rPr lang="it-IT" sz="2800" dirty="0" err="1"/>
              <a:t>iperparametri</a:t>
            </a:r>
            <a:r>
              <a:rPr lang="it-IT" sz="2800" dirty="0"/>
              <a:t> di gioco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Aggiunta dei suoni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Animazioni morte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Animazioni porte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HUD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Boss-</a:t>
            </a:r>
            <a:r>
              <a:rPr lang="it-IT" sz="2800" dirty="0" err="1"/>
              <a:t>Fight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0006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01E81C7-3BF7-9ECC-53D1-94E4C81A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Main Features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120A200-2632-176E-BCFD-72CD6CCA86FD}"/>
              </a:ext>
            </a:extLst>
          </p:cNvPr>
          <p:cNvSpPr txBox="1"/>
          <p:nvPr/>
        </p:nvSpPr>
        <p:spPr>
          <a:xfrm>
            <a:off x="1383564" y="2596896"/>
            <a:ext cx="98298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3200" b="1" dirty="0"/>
              <a:t>Caratteristiche</a:t>
            </a:r>
            <a:r>
              <a:rPr lang="it-IT" sz="3200" dirty="0"/>
              <a:t>: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Rouge-like game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Ambiente esplorabile in 3D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Generazione</a:t>
            </a:r>
            <a:r>
              <a:rPr lang="en-US" sz="2800" dirty="0"/>
              <a:t> </a:t>
            </a:r>
            <a:r>
              <a:rPr lang="en-US" sz="2800" dirty="0" err="1"/>
              <a:t>procedurale</a:t>
            </a:r>
            <a:r>
              <a:rPr lang="en-US" sz="2800" dirty="0"/>
              <a:t> </a:t>
            </a:r>
            <a:r>
              <a:rPr lang="en-US" sz="2800" dirty="0" err="1"/>
              <a:t>della</a:t>
            </a:r>
            <a:r>
              <a:rPr lang="en-US" sz="2800" dirty="0"/>
              <a:t> </a:t>
            </a:r>
            <a:r>
              <a:rPr lang="en-US" sz="2800" dirty="0" err="1"/>
              <a:t>mappa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Nemici</a:t>
            </a:r>
            <a:r>
              <a:rPr lang="en-US" sz="2800" dirty="0"/>
              <a:t> random </a:t>
            </a:r>
            <a:r>
              <a:rPr lang="en-US" sz="2800" dirty="0" err="1"/>
              <a:t>nelle</a:t>
            </a:r>
            <a:r>
              <a:rPr lang="en-US" sz="2800" dirty="0"/>
              <a:t> </a:t>
            </a:r>
            <a:r>
              <a:rPr lang="en-US" sz="2800" dirty="0" err="1"/>
              <a:t>stanze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Topologia della mappa 2D</a:t>
            </a:r>
            <a:endParaRPr lang="en-US" sz="28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367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01E81C7-3BF7-9ECC-53D1-94E4C81A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Procedural Generation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magine 4" descr="Immagine che contiene schermata, Modellazione 3D, testo, diagramma&#10;&#10;Descrizione generata automaticamente">
            <a:extLst>
              <a:ext uri="{FF2B5EF4-FFF2-40B4-BE49-F238E27FC236}">
                <a16:creationId xmlns:a16="http://schemas.microsoft.com/office/drawing/2014/main" id="{89DEE369-2B2A-B50D-3BF0-2CA110C24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88" y="1849308"/>
            <a:ext cx="10183219" cy="4760654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2F2ADB2-5CBD-FEBF-60FD-75FCAFFF8119}"/>
              </a:ext>
            </a:extLst>
          </p:cNvPr>
          <p:cNvSpPr txBox="1">
            <a:spLocks/>
          </p:cNvSpPr>
          <p:nvPr/>
        </p:nvSpPr>
        <p:spPr>
          <a:xfrm>
            <a:off x="838200" y="1696460"/>
            <a:ext cx="10515600" cy="3921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5001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01E81C7-3BF7-9ECC-53D1-94E4C81A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Procedural Generation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2F2ADB2-5CBD-FEBF-60FD-75FCAFFF8119}"/>
              </a:ext>
            </a:extLst>
          </p:cNvPr>
          <p:cNvSpPr txBox="1">
            <a:spLocks/>
          </p:cNvSpPr>
          <p:nvPr/>
        </p:nvSpPr>
        <p:spPr>
          <a:xfrm>
            <a:off x="838200" y="1696460"/>
            <a:ext cx="10515600" cy="3921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cs typeface="Calibri"/>
            </a:endParaRPr>
          </a:p>
        </p:txBody>
      </p:sp>
      <p:pic>
        <p:nvPicPr>
          <p:cNvPr id="5" name="Immagine 4" descr="Immagine che contiene schermata, Modellazione 3D, Software per la grafica, Composizione digitale">
            <a:extLst>
              <a:ext uri="{FF2B5EF4-FFF2-40B4-BE49-F238E27FC236}">
                <a16:creationId xmlns:a16="http://schemas.microsoft.com/office/drawing/2014/main" id="{66CCE77C-FCCE-8F9C-BA11-64B904922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88" y="1849308"/>
            <a:ext cx="10183219" cy="476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6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01E81C7-3BF7-9ECC-53D1-94E4C81A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>
                <a:solidFill>
                  <a:srgbClr val="FFFFFF"/>
                </a:solidFill>
              </a:rPr>
              <a:t>Procedural Generation – Altri Esempi</a:t>
            </a:r>
            <a:endParaRPr lang="en-US" sz="3700">
              <a:solidFill>
                <a:srgbClr val="FFFFFF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F2ADB2-5CBD-FEBF-60FD-75FCAFFF8119}"/>
              </a:ext>
            </a:extLst>
          </p:cNvPr>
          <p:cNvSpPr txBox="1">
            <a:spLocks/>
          </p:cNvSpPr>
          <p:nvPr/>
        </p:nvSpPr>
        <p:spPr>
          <a:xfrm>
            <a:off x="838200" y="1696460"/>
            <a:ext cx="10515600" cy="3921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cs typeface="Calibri"/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74CEBBC-E66C-AE15-6C21-1489FEF2EF5A}"/>
              </a:ext>
            </a:extLst>
          </p:cNvPr>
          <p:cNvSpPr txBox="1">
            <a:spLocks/>
          </p:cNvSpPr>
          <p:nvPr/>
        </p:nvSpPr>
        <p:spPr>
          <a:xfrm>
            <a:off x="1227040" y="2254775"/>
            <a:ext cx="10126760" cy="3557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cs typeface="Calibri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2FF8C00-FE71-A770-CDB4-E298AC692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129" y="1698017"/>
            <a:ext cx="4311378" cy="25125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magine 12" descr="Immagine che contiene schermata, quadrato, arte">
            <a:extLst>
              <a:ext uri="{FF2B5EF4-FFF2-40B4-BE49-F238E27FC236}">
                <a16:creationId xmlns:a16="http://schemas.microsoft.com/office/drawing/2014/main" id="{7B27573B-B458-FE1E-9A0B-BC080FCA8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0" y="1696460"/>
            <a:ext cx="4033099" cy="24720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785354C-6E3B-76CA-AA19-85875839C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9106" y="4014978"/>
            <a:ext cx="5672108" cy="28430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866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01E81C7-3BF7-9ECC-53D1-94E4C81A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Procedural Generation - </a:t>
            </a:r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Dettagli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120A200-2632-176E-BCFD-72CD6CCA86FD}"/>
              </a:ext>
            </a:extLst>
          </p:cNvPr>
          <p:cNvSpPr txBox="1"/>
          <p:nvPr/>
        </p:nvSpPr>
        <p:spPr>
          <a:xfrm>
            <a:off x="1383564" y="2596896"/>
            <a:ext cx="98298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3200" b="1" dirty="0"/>
              <a:t>Caratteristiche: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it-IT" sz="2800" dirty="0"/>
              <a:t>Ambiente esplorabile in 3D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it-IT" sz="2800" dirty="0"/>
              <a:t>Topologia della mappa 2D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it-IT" sz="2800" dirty="0"/>
              <a:t>Le porte verranno sbloccate </a:t>
            </a:r>
            <a:r>
              <a:rPr lang="it-IT" sz="2800" b="1" dirty="0"/>
              <a:t>SOLO</a:t>
            </a:r>
            <a:r>
              <a:rPr lang="it-IT" sz="2800" dirty="0"/>
              <a:t> se non ci sono nemici nelle stanze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it-IT" sz="2800" dirty="0"/>
              <a:t>Numero e tipologia dei nemici random, limitato ad </a:t>
            </a:r>
            <a:r>
              <a:rPr lang="it-IT" sz="2800" dirty="0" err="1"/>
              <a:t>Nmax</a:t>
            </a:r>
            <a:endParaRPr lang="it-IT" sz="28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95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ermata, Modellazione 3D, Composizione digitale, cartone animato&#10;&#10;Descrizione generata automaticamente">
            <a:extLst>
              <a:ext uri="{FF2B5EF4-FFF2-40B4-BE49-F238E27FC236}">
                <a16:creationId xmlns:a16="http://schemas.microsoft.com/office/drawing/2014/main" id="{38AEFE41-D774-0660-EADF-A37226919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9" b="148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01E81C7-3BF7-9ECC-53D1-94E4C81A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Enemies - 1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F2ADB2-5CBD-FEBF-60FD-75FCAFFF8119}"/>
              </a:ext>
            </a:extLst>
          </p:cNvPr>
          <p:cNvSpPr txBox="1">
            <a:spLocks/>
          </p:cNvSpPr>
          <p:nvPr/>
        </p:nvSpPr>
        <p:spPr>
          <a:xfrm>
            <a:off x="838200" y="1696460"/>
            <a:ext cx="10515600" cy="3921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cs typeface="Calibri"/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74CEBBC-E66C-AE15-6C21-1489FEF2EF5A}"/>
              </a:ext>
            </a:extLst>
          </p:cNvPr>
          <p:cNvSpPr txBox="1">
            <a:spLocks/>
          </p:cNvSpPr>
          <p:nvPr/>
        </p:nvSpPr>
        <p:spPr>
          <a:xfrm>
            <a:off x="1227040" y="2254775"/>
            <a:ext cx="10126760" cy="3557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415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ermata, Modellazione 3D, arte, sfera&#10;&#10;Descrizione generata automaticamente">
            <a:extLst>
              <a:ext uri="{FF2B5EF4-FFF2-40B4-BE49-F238E27FC236}">
                <a16:creationId xmlns:a16="http://schemas.microsoft.com/office/drawing/2014/main" id="{38AEFE41-D774-0660-EADF-A37226919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186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01E81C7-3BF7-9ECC-53D1-94E4C81A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Enemies - 2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F2ADB2-5CBD-FEBF-60FD-75FCAFFF8119}"/>
              </a:ext>
            </a:extLst>
          </p:cNvPr>
          <p:cNvSpPr txBox="1">
            <a:spLocks/>
          </p:cNvSpPr>
          <p:nvPr/>
        </p:nvSpPr>
        <p:spPr>
          <a:xfrm>
            <a:off x="838200" y="1696460"/>
            <a:ext cx="10515600" cy="3921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cs typeface="Calibri"/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74CEBBC-E66C-AE15-6C21-1489FEF2EF5A}"/>
              </a:ext>
            </a:extLst>
          </p:cNvPr>
          <p:cNvSpPr txBox="1">
            <a:spLocks/>
          </p:cNvSpPr>
          <p:nvPr/>
        </p:nvSpPr>
        <p:spPr>
          <a:xfrm>
            <a:off x="1227040" y="2254775"/>
            <a:ext cx="10126760" cy="3557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1738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01E81C7-3BF7-9ECC-53D1-94E4C81A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Enemies - 3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8AEFE41-D774-0660-EADF-A37226919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8" r="2061" b="-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F2ADB2-5CBD-FEBF-60FD-75FCAFFF8119}"/>
              </a:ext>
            </a:extLst>
          </p:cNvPr>
          <p:cNvSpPr txBox="1">
            <a:spLocks/>
          </p:cNvSpPr>
          <p:nvPr/>
        </p:nvSpPr>
        <p:spPr>
          <a:xfrm>
            <a:off x="838200" y="1696460"/>
            <a:ext cx="10515600" cy="3921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cs typeface="Calibri"/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74CEBBC-E66C-AE15-6C21-1489FEF2EF5A}"/>
              </a:ext>
            </a:extLst>
          </p:cNvPr>
          <p:cNvSpPr txBox="1">
            <a:spLocks/>
          </p:cNvSpPr>
          <p:nvPr/>
        </p:nvSpPr>
        <p:spPr>
          <a:xfrm>
            <a:off x="1227040" y="2254775"/>
            <a:ext cx="10126760" cy="3557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it-IT" sz="2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62085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127</Words>
  <Application>Microsoft Office PowerPoint</Application>
  <PresentationFormat>Widescreen</PresentationFormat>
  <Paragraphs>44</Paragraphs>
  <Slides>12</Slides>
  <Notes>11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di Office</vt:lpstr>
      <vt:lpstr>Procedural Generation of Dungeons Corso Computer Graphics: Presentazione progetto</vt:lpstr>
      <vt:lpstr>Main Features</vt:lpstr>
      <vt:lpstr>Procedural Generation</vt:lpstr>
      <vt:lpstr>Procedural Generation</vt:lpstr>
      <vt:lpstr>Procedural Generation – Altri Esempi</vt:lpstr>
      <vt:lpstr>Procedural Generation - Dettagli</vt:lpstr>
      <vt:lpstr>Enemies - 1</vt:lpstr>
      <vt:lpstr>Enemies - 2</vt:lpstr>
      <vt:lpstr>Enemies - 3</vt:lpstr>
      <vt:lpstr>Enemies - Boss</vt:lpstr>
      <vt:lpstr>Main Character</vt:lpstr>
      <vt:lpstr>Future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Diameter in the Streaming and Sliding-Window Models Presentazione paper ABD</dc:title>
  <dc:creator>Francesco Stefanelli</dc:creator>
  <cp:lastModifiedBy>FRANCESCO STEFANELLI</cp:lastModifiedBy>
  <cp:revision>8</cp:revision>
  <dcterms:created xsi:type="dcterms:W3CDTF">2023-07-04T09:08:17Z</dcterms:created>
  <dcterms:modified xsi:type="dcterms:W3CDTF">2024-01-16T09:59:01Z</dcterms:modified>
</cp:coreProperties>
</file>